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if&amp;ct=g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49"/>
  </p:notesMasterIdLst>
  <p:sldIdLst>
    <p:sldId id="299" r:id="rId3"/>
    <p:sldId id="302" r:id="rId4"/>
    <p:sldId id="323" r:id="rId5"/>
    <p:sldId id="324" r:id="rId6"/>
    <p:sldId id="325" r:id="rId7"/>
    <p:sldId id="300" r:id="rId8"/>
    <p:sldId id="301" r:id="rId9"/>
    <p:sldId id="343" r:id="rId10"/>
    <p:sldId id="258" r:id="rId11"/>
    <p:sldId id="293" r:id="rId12"/>
    <p:sldId id="303" r:id="rId13"/>
    <p:sldId id="304" r:id="rId14"/>
    <p:sldId id="305" r:id="rId15"/>
    <p:sldId id="306" r:id="rId16"/>
    <p:sldId id="307" r:id="rId17"/>
    <p:sldId id="311" r:id="rId18"/>
    <p:sldId id="312" r:id="rId19"/>
    <p:sldId id="308" r:id="rId20"/>
    <p:sldId id="313" r:id="rId21"/>
    <p:sldId id="314" r:id="rId22"/>
    <p:sldId id="315" r:id="rId23"/>
    <p:sldId id="316" r:id="rId24"/>
    <p:sldId id="319" r:id="rId25"/>
    <p:sldId id="320" r:id="rId26"/>
    <p:sldId id="326" r:id="rId27"/>
    <p:sldId id="321" r:id="rId28"/>
    <p:sldId id="333" r:id="rId29"/>
    <p:sldId id="342" r:id="rId30"/>
    <p:sldId id="317" r:id="rId31"/>
    <p:sldId id="322" r:id="rId32"/>
    <p:sldId id="334" r:id="rId33"/>
    <p:sldId id="337" r:id="rId34"/>
    <p:sldId id="338" r:id="rId35"/>
    <p:sldId id="339" r:id="rId36"/>
    <p:sldId id="336" r:id="rId37"/>
    <p:sldId id="335" r:id="rId38"/>
    <p:sldId id="340" r:id="rId39"/>
    <p:sldId id="341" r:id="rId40"/>
    <p:sldId id="318" r:id="rId41"/>
    <p:sldId id="332" r:id="rId42"/>
    <p:sldId id="327" r:id="rId43"/>
    <p:sldId id="330" r:id="rId44"/>
    <p:sldId id="328" r:id="rId45"/>
    <p:sldId id="331" r:id="rId46"/>
    <p:sldId id="292" r:id="rId47"/>
    <p:sldId id="298" r:id="rId48"/>
  </p:sldIdLst>
  <p:sldSz cx="12192000" cy="6858000"/>
  <p:notesSz cx="6858000" cy="9144000"/>
  <p:embeddedFontLst>
    <p:embeddedFont>
      <p:font typeface="Ligurino Cd Rg" panose="020B0608040200010104" pitchFamily="34" charset="0"/>
      <p:regular r:id="rId50"/>
    </p:embeddedFont>
    <p:embeddedFont>
      <p:font typeface="Proxima Nova Cond Medium" panose="02000506030000020004" pitchFamily="50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3" d="100"/>
          <a:sy n="83" d="100"/>
        </p:scale>
        <p:origin x="876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90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8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5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1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4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5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Annihilating Workloads with Azure Functions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 | linkedin.com/in/1kevgrff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&amp;ct=g"/><Relationship Id="rId2" Type="http://schemas.openxmlformats.org/officeDocument/2006/relationships/image" Target="../media/image9.gif&amp;ct=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&amp;ct=g"/><Relationship Id="rId2" Type="http://schemas.openxmlformats.org/officeDocument/2006/relationships/image" Target="../media/image9.gif&amp;ct=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&amp;ct=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&amp;ct=g"/><Relationship Id="rId2" Type="http://schemas.openxmlformats.org/officeDocument/2006/relationships/image" Target="../media/image9.gif&amp;ct=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&amp;ct=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&amp;ct=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&amp;ct=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&amp;ct=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Annihilating Workloads </a:t>
            </a:r>
            <a:br>
              <a:rPr lang="en-US" dirty="0"/>
            </a:br>
            <a:r>
              <a:rPr lang="en-US" dirty="0"/>
              <a:t>with Azure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“Promise of Serverless”</a:t>
            </a:r>
          </a:p>
          <a:p>
            <a:r>
              <a:rPr lang="en-US" dirty="0"/>
              <a:t>100-level Intro of Azure Functions</a:t>
            </a:r>
          </a:p>
          <a:p>
            <a:r>
              <a:rPr lang="en-US" dirty="0"/>
              <a:t>Designing Workflows for Azure Functions</a:t>
            </a:r>
          </a:p>
          <a:p>
            <a:r>
              <a:rPr lang="en-US" dirty="0"/>
              <a:t>Durability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“Promise of Serverless”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9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535C-C956-9B5E-4991-F6ED8B65A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“It’s just someone</a:t>
            </a:r>
            <a:br>
              <a:rPr lang="en-US" dirty="0"/>
            </a:br>
            <a:r>
              <a:rPr lang="en-US" dirty="0"/>
              <a:t>else's servers”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09023-9838-EE84-4AE2-0F51DE3E8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49043-EA2A-FE94-072F-CC6831C4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647505"/>
            <a:ext cx="3988420" cy="35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9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5DDD4-C6FC-89C8-E175-A7B1E85FDB52}"/>
              </a:ext>
            </a:extLst>
          </p:cNvPr>
          <p:cNvSpPr/>
          <p:nvPr/>
        </p:nvSpPr>
        <p:spPr>
          <a:xfrm>
            <a:off x="1025912" y="1416205"/>
            <a:ext cx="4516244" cy="40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Application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0193EB-2D47-D941-F9E4-4041C6480508}"/>
              </a:ext>
            </a:extLst>
          </p:cNvPr>
          <p:cNvSpPr/>
          <p:nvPr/>
        </p:nvSpPr>
        <p:spPr>
          <a:xfrm>
            <a:off x="1248937" y="175074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6953E-DC84-EC55-7006-6276C55A24A8}"/>
              </a:ext>
            </a:extLst>
          </p:cNvPr>
          <p:cNvSpPr/>
          <p:nvPr/>
        </p:nvSpPr>
        <p:spPr>
          <a:xfrm>
            <a:off x="2665142" y="1750740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F6363-EC77-A6D9-951D-70E6ADDDAFB6}"/>
              </a:ext>
            </a:extLst>
          </p:cNvPr>
          <p:cNvSpPr/>
          <p:nvPr/>
        </p:nvSpPr>
        <p:spPr>
          <a:xfrm>
            <a:off x="4075772" y="1750739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5B2E11-9835-289C-7C14-8964769A86A9}"/>
              </a:ext>
            </a:extLst>
          </p:cNvPr>
          <p:cNvSpPr/>
          <p:nvPr/>
        </p:nvSpPr>
        <p:spPr>
          <a:xfrm>
            <a:off x="1845527" y="2670717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E94F11-390D-2893-3B1D-3F81C96531B7}"/>
              </a:ext>
            </a:extLst>
          </p:cNvPr>
          <p:cNvSpPr/>
          <p:nvPr/>
        </p:nvSpPr>
        <p:spPr>
          <a:xfrm>
            <a:off x="3261732" y="2670716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135E8A-59E7-4C3B-7129-27E2085AE69D}"/>
              </a:ext>
            </a:extLst>
          </p:cNvPr>
          <p:cNvSpPr/>
          <p:nvPr/>
        </p:nvSpPr>
        <p:spPr>
          <a:xfrm>
            <a:off x="1248937" y="3590694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57636A-DB6C-F314-F173-FE08764F68CE}"/>
              </a:ext>
            </a:extLst>
          </p:cNvPr>
          <p:cNvSpPr/>
          <p:nvPr/>
        </p:nvSpPr>
        <p:spPr>
          <a:xfrm>
            <a:off x="2705100" y="3590692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E612B3-8F37-2399-CD4D-B4243DAC5617}"/>
              </a:ext>
            </a:extLst>
          </p:cNvPr>
          <p:cNvSpPr/>
          <p:nvPr/>
        </p:nvSpPr>
        <p:spPr>
          <a:xfrm>
            <a:off x="4075772" y="359069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64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5DDD4-C6FC-89C8-E175-A7B1E85FDB52}"/>
              </a:ext>
            </a:extLst>
          </p:cNvPr>
          <p:cNvSpPr/>
          <p:nvPr/>
        </p:nvSpPr>
        <p:spPr>
          <a:xfrm>
            <a:off x="1025912" y="1416205"/>
            <a:ext cx="4516244" cy="40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Application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0193EB-2D47-D941-F9E4-4041C6480508}"/>
              </a:ext>
            </a:extLst>
          </p:cNvPr>
          <p:cNvSpPr/>
          <p:nvPr/>
        </p:nvSpPr>
        <p:spPr>
          <a:xfrm>
            <a:off x="1248937" y="175074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6953E-DC84-EC55-7006-6276C55A24A8}"/>
              </a:ext>
            </a:extLst>
          </p:cNvPr>
          <p:cNvSpPr/>
          <p:nvPr/>
        </p:nvSpPr>
        <p:spPr>
          <a:xfrm>
            <a:off x="2665142" y="1750740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F6363-EC77-A6D9-951D-70E6ADDDAFB6}"/>
              </a:ext>
            </a:extLst>
          </p:cNvPr>
          <p:cNvSpPr/>
          <p:nvPr/>
        </p:nvSpPr>
        <p:spPr>
          <a:xfrm>
            <a:off x="4075772" y="1750739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5B2E11-9835-289C-7C14-8964769A86A9}"/>
              </a:ext>
            </a:extLst>
          </p:cNvPr>
          <p:cNvSpPr/>
          <p:nvPr/>
        </p:nvSpPr>
        <p:spPr>
          <a:xfrm>
            <a:off x="1845527" y="2670717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E94F11-390D-2893-3B1D-3F81C96531B7}"/>
              </a:ext>
            </a:extLst>
          </p:cNvPr>
          <p:cNvSpPr/>
          <p:nvPr/>
        </p:nvSpPr>
        <p:spPr>
          <a:xfrm>
            <a:off x="3261732" y="2670716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135E8A-59E7-4C3B-7129-27E2085AE69D}"/>
              </a:ext>
            </a:extLst>
          </p:cNvPr>
          <p:cNvSpPr/>
          <p:nvPr/>
        </p:nvSpPr>
        <p:spPr>
          <a:xfrm>
            <a:off x="1248937" y="3590694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57636A-DB6C-F314-F173-FE08764F68CE}"/>
              </a:ext>
            </a:extLst>
          </p:cNvPr>
          <p:cNvSpPr/>
          <p:nvPr/>
        </p:nvSpPr>
        <p:spPr>
          <a:xfrm>
            <a:off x="2705100" y="3590692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E612B3-8F37-2399-CD4D-B4243DAC5617}"/>
              </a:ext>
            </a:extLst>
          </p:cNvPr>
          <p:cNvSpPr/>
          <p:nvPr/>
        </p:nvSpPr>
        <p:spPr>
          <a:xfrm>
            <a:off x="4075772" y="359069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13512-5B62-1769-DEBB-B3BA5BF90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7" y="1652469"/>
            <a:ext cx="6316549" cy="35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1025912" y="1416205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DDBDA-D843-C3B5-1043-8C7A26DC7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241372" y="200722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506E0C-4F02-726D-0A98-1A2F84E5E849}"/>
              </a:ext>
            </a:extLst>
          </p:cNvPr>
          <p:cNvGrpSpPr/>
          <p:nvPr/>
        </p:nvGrpSpPr>
        <p:grpSpPr>
          <a:xfrm>
            <a:off x="2534806" y="886289"/>
            <a:ext cx="4516244" cy="4025590"/>
            <a:chOff x="1025912" y="1416205"/>
            <a:chExt cx="4516244" cy="40255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BE3E0B-B07F-2904-CB20-8946C9674BE3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F7E651-AC9E-AFDC-A24F-D0214257BFDF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D2574EB-02A8-DB29-DB67-925D051450B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9A6F0D-F60F-6FC0-6166-466050A81379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02E15D8-F9C3-E855-9429-EABC484AAC31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7ECA8B-3606-EFE7-D057-83AF92C406AF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1707322-E9FD-7211-D872-12204E042523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812F19-A664-133E-9CE7-923233745603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AB6047-1109-8BEC-EDF8-E853089B44DB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AD84B3-A795-4099-B917-F51F4E7F6100}"/>
              </a:ext>
            </a:extLst>
          </p:cNvPr>
          <p:cNvGrpSpPr/>
          <p:nvPr/>
        </p:nvGrpSpPr>
        <p:grpSpPr>
          <a:xfrm>
            <a:off x="-621226" y="2330721"/>
            <a:ext cx="4516244" cy="4025590"/>
            <a:chOff x="1025912" y="1416205"/>
            <a:chExt cx="4516244" cy="4025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B9B8F8-8A5B-5B48-D19A-D7DF0A844D8F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ABB308-5D9C-139E-4ADF-2057E218DD06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8AE290-E211-E8EF-DF16-C3542CD7438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44C206B-3B94-5CD2-E44F-FC66F79C69F7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8602AA-C30D-2328-8D42-57A299962A68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09FB3C-C876-3834-374E-AEC6D5ACF6F2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DEFD24-6C54-55EA-29ED-C6BCB0DC7F0B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D0D2DC-FBC8-F9F4-3257-4E5F4E475E1A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2F9C7A-3CCD-11A4-03DE-395699B89528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51EECC3-6A41-E18C-4253-0313740A0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241372" y="200722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506E0C-4F02-726D-0A98-1A2F84E5E849}"/>
              </a:ext>
            </a:extLst>
          </p:cNvPr>
          <p:cNvGrpSpPr/>
          <p:nvPr/>
        </p:nvGrpSpPr>
        <p:grpSpPr>
          <a:xfrm>
            <a:off x="2534806" y="886289"/>
            <a:ext cx="4516244" cy="4025590"/>
            <a:chOff x="1025912" y="1416205"/>
            <a:chExt cx="4516244" cy="40255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BE3E0B-B07F-2904-CB20-8946C9674BE3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F7E651-AC9E-AFDC-A24F-D0214257BFDF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D2574EB-02A8-DB29-DB67-925D051450B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9A6F0D-F60F-6FC0-6166-466050A81379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02E15D8-F9C3-E855-9429-EABC484AAC31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7ECA8B-3606-EFE7-D057-83AF92C406AF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1707322-E9FD-7211-D872-12204E042523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812F19-A664-133E-9CE7-923233745603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AB6047-1109-8BEC-EDF8-E853089B44DB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AD84B3-A795-4099-B917-F51F4E7F6100}"/>
              </a:ext>
            </a:extLst>
          </p:cNvPr>
          <p:cNvGrpSpPr/>
          <p:nvPr/>
        </p:nvGrpSpPr>
        <p:grpSpPr>
          <a:xfrm>
            <a:off x="-621226" y="2330721"/>
            <a:ext cx="4516244" cy="4025590"/>
            <a:chOff x="1025912" y="1416205"/>
            <a:chExt cx="4516244" cy="4025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B9B8F8-8A5B-5B48-D19A-D7DF0A844D8F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ABB308-5D9C-139E-4ADF-2057E218DD06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8AE290-E211-E8EF-DF16-C3542CD7438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44C206B-3B94-5CD2-E44F-FC66F79C69F7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8602AA-C30D-2328-8D42-57A299962A68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09FB3C-C876-3834-374E-AEC6D5ACF6F2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DEFD24-6C54-55EA-29ED-C6BCB0DC7F0B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D0D2DC-FBC8-F9F4-3257-4E5F4E475E1A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2F9C7A-3CCD-11A4-03DE-395699B89528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51EECC3-6A41-E18C-4253-0313740A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BF06E5-7220-DD22-FDBA-E9D777B2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7" y="1652469"/>
            <a:ext cx="6316549" cy="35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09F58CF-E722-A904-8F53-78765205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1767467"/>
            <a:ext cx="6317610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B42B04-4DE5-AD73-49EC-324615FF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9AEA711-A74E-A824-E16F-B3DE710C03F0}"/>
              </a:ext>
            </a:extLst>
          </p:cNvPr>
          <p:cNvGrpSpPr/>
          <p:nvPr/>
        </p:nvGrpSpPr>
        <p:grpSpPr>
          <a:xfrm>
            <a:off x="8981689" y="-55758"/>
            <a:ext cx="4516244" cy="4025590"/>
            <a:chOff x="6947210" y="1505415"/>
            <a:chExt cx="4516244" cy="40255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84CFCA-5736-32E5-2E1E-4CDA7508AE7E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4C3F4A-DA08-1A0F-DCD4-D42DDE6DB73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D03BAC0-A3BF-96DB-80C8-8BC9C17E21A2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73DE3F8-8573-7AEF-8B48-8916D51FFE5C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2A12947-8906-A6F1-6F66-9B3F8C8EDB3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74890C4-40CA-6629-A670-9A3D159CD2B5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DBE6E69-ED4A-9D3A-6744-F9F4CF3ACB85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26C0472-0E30-A1FA-D8E4-D3191DED2220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21D7E81-A67C-72FB-DDB6-0D74DC82802B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59EA7C2-D37E-F687-6190-772D4473CB9B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7C1E72-E6D8-CA6D-B246-9986B785FF0E}"/>
              </a:ext>
            </a:extLst>
          </p:cNvPr>
          <p:cNvGrpSpPr/>
          <p:nvPr/>
        </p:nvGrpSpPr>
        <p:grpSpPr>
          <a:xfrm>
            <a:off x="8329561" y="2963435"/>
            <a:ext cx="4516244" cy="4025590"/>
            <a:chOff x="6947210" y="1505415"/>
            <a:chExt cx="4516244" cy="40255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F53C0C-2CDD-4D41-4D70-271EF3125F5F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1AFEB8-37BD-FDC1-6181-76D80EC5997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C47859-23C1-512A-355A-67A0A7B87A6E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D05B40-7E1D-9A91-AB55-B23780F79A29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A681D27-4065-CE40-C6A4-43306AD14F8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EB3E493-619D-3648-548D-E5FB55E2CA9C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3EAA76B5-C5F1-00EB-2655-324410FDCB7C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350CDC4-27A7-9FFD-FDD8-27ADDB2AB6C2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BE178E21-89C7-E03B-91F3-8C82F31677A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341ED0D-3DD5-7147-DA45-50EAEB06EA34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9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AEA711-A74E-A824-E16F-B3DE710C03F0}"/>
              </a:ext>
            </a:extLst>
          </p:cNvPr>
          <p:cNvGrpSpPr/>
          <p:nvPr/>
        </p:nvGrpSpPr>
        <p:grpSpPr>
          <a:xfrm>
            <a:off x="8981689" y="-55758"/>
            <a:ext cx="4516244" cy="4025590"/>
            <a:chOff x="6947210" y="1505415"/>
            <a:chExt cx="4516244" cy="40255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84CFCA-5736-32E5-2E1E-4CDA7508AE7E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4C3F4A-DA08-1A0F-DCD4-D42DDE6DB73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D03BAC0-A3BF-96DB-80C8-8BC9C17E21A2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73DE3F8-8573-7AEF-8B48-8916D51FFE5C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2A12947-8906-A6F1-6F66-9B3F8C8EDB3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74890C4-40CA-6629-A670-9A3D159CD2B5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DBE6E69-ED4A-9D3A-6744-F9F4CF3ACB85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26C0472-0E30-A1FA-D8E4-D3191DED2220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21D7E81-A67C-72FB-DDB6-0D74DC82802B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59EA7C2-D37E-F687-6190-772D4473CB9B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7C1E72-E6D8-CA6D-B246-9986B785FF0E}"/>
              </a:ext>
            </a:extLst>
          </p:cNvPr>
          <p:cNvGrpSpPr/>
          <p:nvPr/>
        </p:nvGrpSpPr>
        <p:grpSpPr>
          <a:xfrm>
            <a:off x="8329561" y="2963435"/>
            <a:ext cx="4516244" cy="4025590"/>
            <a:chOff x="6947210" y="1505415"/>
            <a:chExt cx="4516244" cy="40255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F53C0C-2CDD-4D41-4D70-271EF3125F5F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1AFEB8-37BD-FDC1-6181-76D80EC5997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C47859-23C1-512A-355A-67A0A7B87A6E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D05B40-7E1D-9A91-AB55-B23780F79A29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A681D27-4065-CE40-C6A4-43306AD14F8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EB3E493-619D-3648-548D-E5FB55E2CA9C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3EAA76B5-C5F1-00EB-2655-324410FDCB7C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350CDC4-27A7-9FFD-FDD8-27ADDB2AB6C2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BE178E21-89C7-E03B-91F3-8C82F31677A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341ED0D-3DD5-7147-DA45-50EAEB06EA34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2BC2A3-C25D-55C6-405B-39AF0B16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1767467"/>
            <a:ext cx="6317610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100-level Azure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0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77A9A1-0C59-18D9-3267-3FA7C82AB055}"/>
              </a:ext>
            </a:extLst>
          </p:cNvPr>
          <p:cNvSpPr txBox="1"/>
          <p:nvPr/>
        </p:nvSpPr>
        <p:spPr>
          <a:xfrm>
            <a:off x="2154044" y="2721114"/>
            <a:ext cx="7883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+mj-lt"/>
              </a:rPr>
              <a:t>Trigger =&gt; Action</a:t>
            </a:r>
          </a:p>
        </p:txBody>
      </p:sp>
    </p:spTree>
    <p:extLst>
      <p:ext uri="{BB962C8B-B14F-4D97-AF65-F5344CB8AC3E}">
        <p14:creationId xmlns:p14="http://schemas.microsoft.com/office/powerpoint/2010/main" val="379168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24571-4DD6-A7E1-DD1C-E9E570E95EDB}"/>
              </a:ext>
            </a:extLst>
          </p:cNvPr>
          <p:cNvSpPr/>
          <p:nvPr/>
        </p:nvSpPr>
        <p:spPr>
          <a:xfrm>
            <a:off x="713678" y="892098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BlobTrigger</a:t>
            </a:r>
            <a:endParaRPr lang="en-US" sz="2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15BDCE-450C-9208-37E5-9A32DA1CB0AC}"/>
              </a:ext>
            </a:extLst>
          </p:cNvPr>
          <p:cNvSpPr/>
          <p:nvPr/>
        </p:nvSpPr>
        <p:spPr>
          <a:xfrm>
            <a:off x="713678" y="2527610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QueueTrigger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CD0F2-3017-C47B-EBD4-CA51FBC649C6}"/>
              </a:ext>
            </a:extLst>
          </p:cNvPr>
          <p:cNvSpPr/>
          <p:nvPr/>
        </p:nvSpPr>
        <p:spPr>
          <a:xfrm>
            <a:off x="713678" y="4163122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FE4500-D6FD-8455-E47B-EF80DC392111}"/>
              </a:ext>
            </a:extLst>
          </p:cNvPr>
          <p:cNvSpPr/>
          <p:nvPr/>
        </p:nvSpPr>
        <p:spPr>
          <a:xfrm>
            <a:off x="4902819" y="89209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C32-8DC9-5D87-23A0-84F54A9227DA}"/>
              </a:ext>
            </a:extLst>
          </p:cNvPr>
          <p:cNvSpPr/>
          <p:nvPr/>
        </p:nvSpPr>
        <p:spPr>
          <a:xfrm>
            <a:off x="4902818" y="252760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1E7E4-242D-6B71-C24F-889E4A6A0376}"/>
              </a:ext>
            </a:extLst>
          </p:cNvPr>
          <p:cNvSpPr/>
          <p:nvPr/>
        </p:nvSpPr>
        <p:spPr>
          <a:xfrm>
            <a:off x="4902818" y="4163121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798DC-A5E9-D7D8-DAB3-4F9572A64B32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100039" y="1455234"/>
            <a:ext cx="180278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30D609-1CD7-08BC-8E35-38E09A2EFAA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100039" y="3090746"/>
            <a:ext cx="1802779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C7159-E750-F1B9-3334-75BAE2198B0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00039" y="4726259"/>
            <a:ext cx="18027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E5D65-5E76-BF75-C842-1CCAF3F6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320157"/>
            <a:ext cx="6668078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27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5E4C3-D4EC-8AE7-9D73-1822AE91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27" y="875098"/>
            <a:ext cx="10329746" cy="5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DC2F-19B7-595C-1FB5-DA3A506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790D-68E5-25E4-C111-786C2FA1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in the language of your choice</a:t>
            </a:r>
          </a:p>
          <a:p>
            <a:pPr lvl="1"/>
            <a:r>
              <a:rPr lang="en-US" dirty="0"/>
              <a:t>C# / F#</a:t>
            </a:r>
          </a:p>
          <a:p>
            <a:pPr lvl="1"/>
            <a:r>
              <a:rPr lang="en-US" dirty="0"/>
              <a:t>JavaScript / TypeScript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4555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DC2F-19B7-595C-1FB5-DA3A506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790D-68E5-25E4-C111-786C2FA1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Consumption-based pricing*</a:t>
            </a:r>
          </a:p>
          <a:p>
            <a:r>
              <a:rPr lang="en-US" dirty="0"/>
              <a:t>Scales automatically based off your rules or </a:t>
            </a:r>
            <a:r>
              <a:rPr lang="en-US"/>
              <a:t>your workload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1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88019-D640-BF4C-7FFC-71FD5091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77" y="2077277"/>
            <a:ext cx="6096001" cy="27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B35F60-676D-E2F2-1063-DB227A8163DF}"/>
              </a:ext>
            </a:extLst>
          </p:cNvPr>
          <p:cNvSpPr/>
          <p:nvPr/>
        </p:nvSpPr>
        <p:spPr>
          <a:xfrm>
            <a:off x="624468" y="572429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1C4D0-8626-9C16-5A97-918EDCBDE343}"/>
              </a:ext>
            </a:extLst>
          </p:cNvPr>
          <p:cNvSpPr/>
          <p:nvPr/>
        </p:nvSpPr>
        <p:spPr>
          <a:xfrm>
            <a:off x="4813608" y="572428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CF4837-9AFB-7D4C-19B9-82847CE73BE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10829" y="1135566"/>
            <a:ext cx="18027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EC80BAE-ED44-1828-0ECD-AB818FE97FB7}"/>
              </a:ext>
            </a:extLst>
          </p:cNvPr>
          <p:cNvSpPr/>
          <p:nvPr/>
        </p:nvSpPr>
        <p:spPr>
          <a:xfrm>
            <a:off x="6006788" y="2865863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1F5F95-56CF-7728-6D43-177E079475F2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flipH="1">
            <a:off x="6006788" y="1698701"/>
            <a:ext cx="1" cy="1730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FB84236-56F8-72E8-FB12-8D12DB71E37A}"/>
              </a:ext>
            </a:extLst>
          </p:cNvPr>
          <p:cNvSpPr/>
          <p:nvPr/>
        </p:nvSpPr>
        <p:spPr>
          <a:xfrm>
            <a:off x="9002748" y="5724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A38026-2E23-C847-E621-020CEB62B22B}"/>
              </a:ext>
            </a:extLst>
          </p:cNvPr>
          <p:cNvSpPr/>
          <p:nvPr/>
        </p:nvSpPr>
        <p:spPr>
          <a:xfrm>
            <a:off x="9002747" y="20007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B8662-5801-DE2C-30C6-D47739B36769}"/>
              </a:ext>
            </a:extLst>
          </p:cNvPr>
          <p:cNvSpPr/>
          <p:nvPr/>
        </p:nvSpPr>
        <p:spPr>
          <a:xfrm>
            <a:off x="9002746" y="34289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D2FD2-748F-0134-B8F3-D0AB51BBD267}"/>
              </a:ext>
            </a:extLst>
          </p:cNvPr>
          <p:cNvSpPr/>
          <p:nvPr/>
        </p:nvSpPr>
        <p:spPr>
          <a:xfrm>
            <a:off x="8995309" y="48572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D36FF14-E04C-9B49-3047-AA157DCEA1DB}"/>
              </a:ext>
            </a:extLst>
          </p:cNvPr>
          <p:cNvCxnSpPr>
            <a:cxnSpLocks/>
          </p:cNvCxnSpPr>
          <p:nvPr/>
        </p:nvCxnSpPr>
        <p:spPr>
          <a:xfrm flipV="1">
            <a:off x="8393148" y="1135563"/>
            <a:ext cx="609599" cy="229343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4DD1277-5378-20FA-3BC8-DA0A058B0DA7}"/>
              </a:ext>
            </a:extLst>
          </p:cNvPr>
          <p:cNvCxnSpPr>
            <a:cxnSpLocks/>
            <a:stCxn id="22" idx="4"/>
            <a:endCxn id="30" idx="1"/>
          </p:cNvCxnSpPr>
          <p:nvPr/>
        </p:nvCxnSpPr>
        <p:spPr>
          <a:xfrm flipV="1">
            <a:off x="8393149" y="2563850"/>
            <a:ext cx="609598" cy="86515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1B434B-8C26-B2EF-A421-49E93A574B33}"/>
              </a:ext>
            </a:extLst>
          </p:cNvPr>
          <p:cNvCxnSpPr>
            <a:cxnSpLocks/>
            <a:stCxn id="22" idx="4"/>
            <a:endCxn id="31" idx="1"/>
          </p:cNvCxnSpPr>
          <p:nvPr/>
        </p:nvCxnSpPr>
        <p:spPr>
          <a:xfrm>
            <a:off x="8393149" y="3429000"/>
            <a:ext cx="609597" cy="5631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9DAD10-356D-2FCD-5B27-7CA2491B185A}"/>
              </a:ext>
            </a:extLst>
          </p:cNvPr>
          <p:cNvCxnSpPr>
            <a:cxnSpLocks/>
            <a:stCxn id="22" idx="4"/>
            <a:endCxn id="32" idx="1"/>
          </p:cNvCxnSpPr>
          <p:nvPr/>
        </p:nvCxnSpPr>
        <p:spPr>
          <a:xfrm>
            <a:off x="8393149" y="3429000"/>
            <a:ext cx="602160" cy="199142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6F588CC-B71F-0482-DFB7-A45D7DD6748F}"/>
              </a:ext>
            </a:extLst>
          </p:cNvPr>
          <p:cNvSpPr txBox="1"/>
          <p:nvPr/>
        </p:nvSpPr>
        <p:spPr>
          <a:xfrm>
            <a:off x="810330" y="4195565"/>
            <a:ext cx="4895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Producer / Consumer</a:t>
            </a:r>
          </a:p>
          <a:p>
            <a:pPr algn="ctr"/>
            <a:r>
              <a:rPr lang="en-US" sz="4000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7999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to this approach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66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5B14-B828-AC96-C6AA-D774626AE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First: Extreme speed…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707BB-128F-59FC-620E-6D1270DDD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2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Second: Automatic retries and poison queues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30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do a demo!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3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are drawbacks</a:t>
            </a:r>
            <a:br>
              <a:rPr lang="en-US" dirty="0"/>
            </a:br>
            <a:r>
              <a:rPr lang="en-US" dirty="0"/>
              <a:t>to this approach though…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6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DEE-53E5-8CEE-CDC1-18D303742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First: how do you do workflows?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2A0E6-4A2B-0A12-3B90-4663C015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B35F60-676D-E2F2-1063-DB227A8163DF}"/>
              </a:ext>
            </a:extLst>
          </p:cNvPr>
          <p:cNvSpPr/>
          <p:nvPr/>
        </p:nvSpPr>
        <p:spPr>
          <a:xfrm>
            <a:off x="624468" y="572429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1C4D0-8626-9C16-5A97-918EDCBDE343}"/>
              </a:ext>
            </a:extLst>
          </p:cNvPr>
          <p:cNvSpPr/>
          <p:nvPr/>
        </p:nvSpPr>
        <p:spPr>
          <a:xfrm>
            <a:off x="637477" y="226183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CF4837-9AFB-7D4C-19B9-82847CE73BE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17649" y="1698702"/>
            <a:ext cx="13009" cy="563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EC80BAE-ED44-1828-0ECD-AB818FE97FB7}"/>
              </a:ext>
            </a:extLst>
          </p:cNvPr>
          <p:cNvSpPr/>
          <p:nvPr/>
        </p:nvSpPr>
        <p:spPr>
          <a:xfrm>
            <a:off x="637477" y="3951249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1F5F95-56CF-7728-6D43-177E079475F2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1830658" y="3388112"/>
            <a:ext cx="0" cy="563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FB84236-56F8-72E8-FB12-8D12DB71E37A}"/>
              </a:ext>
            </a:extLst>
          </p:cNvPr>
          <p:cNvSpPr/>
          <p:nvPr/>
        </p:nvSpPr>
        <p:spPr>
          <a:xfrm>
            <a:off x="4211449" y="2295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A38026-2E23-C847-E621-020CEB62B22B}"/>
              </a:ext>
            </a:extLst>
          </p:cNvPr>
          <p:cNvSpPr/>
          <p:nvPr/>
        </p:nvSpPr>
        <p:spPr>
          <a:xfrm>
            <a:off x="4211448" y="16578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B8662-5801-DE2C-30C6-D47739B36769}"/>
              </a:ext>
            </a:extLst>
          </p:cNvPr>
          <p:cNvSpPr/>
          <p:nvPr/>
        </p:nvSpPr>
        <p:spPr>
          <a:xfrm>
            <a:off x="4211447" y="30860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D2FD2-748F-0134-B8F3-D0AB51BBD267}"/>
              </a:ext>
            </a:extLst>
          </p:cNvPr>
          <p:cNvSpPr/>
          <p:nvPr/>
        </p:nvSpPr>
        <p:spPr>
          <a:xfrm>
            <a:off x="4204010" y="45143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D36FF14-E04C-9B49-3047-AA157DCEA1DB}"/>
              </a:ext>
            </a:extLst>
          </p:cNvPr>
          <p:cNvCxnSpPr>
            <a:cxnSpLocks/>
            <a:stCxn id="22" idx="4"/>
            <a:endCxn id="29" idx="1"/>
          </p:cNvCxnSpPr>
          <p:nvPr/>
        </p:nvCxnSpPr>
        <p:spPr>
          <a:xfrm flipV="1">
            <a:off x="3023838" y="792664"/>
            <a:ext cx="1187611" cy="3721722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4DD1277-5378-20FA-3BC8-DA0A058B0DA7}"/>
              </a:ext>
            </a:extLst>
          </p:cNvPr>
          <p:cNvCxnSpPr>
            <a:cxnSpLocks/>
            <a:stCxn id="22" idx="4"/>
            <a:endCxn id="30" idx="1"/>
          </p:cNvCxnSpPr>
          <p:nvPr/>
        </p:nvCxnSpPr>
        <p:spPr>
          <a:xfrm flipV="1">
            <a:off x="3023838" y="2220950"/>
            <a:ext cx="1187610" cy="22934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1B434B-8C26-B2EF-A421-49E93A574B33}"/>
              </a:ext>
            </a:extLst>
          </p:cNvPr>
          <p:cNvCxnSpPr>
            <a:cxnSpLocks/>
            <a:stCxn id="22" idx="4"/>
            <a:endCxn id="31" idx="1"/>
          </p:cNvCxnSpPr>
          <p:nvPr/>
        </p:nvCxnSpPr>
        <p:spPr>
          <a:xfrm flipV="1">
            <a:off x="3023838" y="3649236"/>
            <a:ext cx="1187609" cy="86515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9DAD10-356D-2FCD-5B27-7CA2491B185A}"/>
              </a:ext>
            </a:extLst>
          </p:cNvPr>
          <p:cNvCxnSpPr>
            <a:cxnSpLocks/>
            <a:stCxn id="22" idx="4"/>
            <a:endCxn id="32" idx="1"/>
          </p:cNvCxnSpPr>
          <p:nvPr/>
        </p:nvCxnSpPr>
        <p:spPr>
          <a:xfrm>
            <a:off x="3023838" y="4514386"/>
            <a:ext cx="1180172" cy="5631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699F1675-D6E1-EC84-FF6C-8FC749EDC2E4}"/>
              </a:ext>
            </a:extLst>
          </p:cNvPr>
          <p:cNvSpPr/>
          <p:nvPr/>
        </p:nvSpPr>
        <p:spPr>
          <a:xfrm>
            <a:off x="7370952" y="4514384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6FD4B9-4F22-B0D3-CA48-C92865280B84}"/>
              </a:ext>
            </a:extLst>
          </p:cNvPr>
          <p:cNvSpPr/>
          <p:nvPr/>
        </p:nvSpPr>
        <p:spPr>
          <a:xfrm>
            <a:off x="10545333" y="2295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BF197F-CDC9-D231-2C3A-4194B037556A}"/>
              </a:ext>
            </a:extLst>
          </p:cNvPr>
          <p:cNvSpPr/>
          <p:nvPr/>
        </p:nvSpPr>
        <p:spPr>
          <a:xfrm>
            <a:off x="10545332" y="16578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B146-36C1-64FD-1A33-4A0FB18CB361}"/>
              </a:ext>
            </a:extLst>
          </p:cNvPr>
          <p:cNvSpPr/>
          <p:nvPr/>
        </p:nvSpPr>
        <p:spPr>
          <a:xfrm>
            <a:off x="10545331" y="30860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353991-9871-2421-1A47-09DAEE1B6FC3}"/>
              </a:ext>
            </a:extLst>
          </p:cNvPr>
          <p:cNvSpPr/>
          <p:nvPr/>
        </p:nvSpPr>
        <p:spPr>
          <a:xfrm>
            <a:off x="10537894" y="45143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D805700-5A91-3AFC-D31D-29F80DE2CD43}"/>
              </a:ext>
            </a:extLst>
          </p:cNvPr>
          <p:cNvCxnSpPr>
            <a:cxnSpLocks/>
            <a:stCxn id="56" idx="4"/>
            <a:endCxn id="57" idx="1"/>
          </p:cNvCxnSpPr>
          <p:nvPr/>
        </p:nvCxnSpPr>
        <p:spPr>
          <a:xfrm flipV="1">
            <a:off x="9757313" y="792664"/>
            <a:ext cx="788020" cy="4284857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8FE3529-118E-2326-DAB1-9CBA01ECB634}"/>
              </a:ext>
            </a:extLst>
          </p:cNvPr>
          <p:cNvCxnSpPr>
            <a:cxnSpLocks/>
            <a:stCxn id="56" idx="4"/>
            <a:endCxn id="58" idx="1"/>
          </p:cNvCxnSpPr>
          <p:nvPr/>
        </p:nvCxnSpPr>
        <p:spPr>
          <a:xfrm flipV="1">
            <a:off x="9757313" y="2220950"/>
            <a:ext cx="788019" cy="2856571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23B03C0-8C66-13A6-217A-B9063F830047}"/>
              </a:ext>
            </a:extLst>
          </p:cNvPr>
          <p:cNvCxnSpPr>
            <a:cxnSpLocks/>
            <a:stCxn id="56" idx="4"/>
            <a:endCxn id="59" idx="1"/>
          </p:cNvCxnSpPr>
          <p:nvPr/>
        </p:nvCxnSpPr>
        <p:spPr>
          <a:xfrm flipV="1">
            <a:off x="9757313" y="3649236"/>
            <a:ext cx="788018" cy="142828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24F5EA1-3D85-3495-3BC7-2B140690C857}"/>
              </a:ext>
            </a:extLst>
          </p:cNvPr>
          <p:cNvCxnSpPr>
            <a:cxnSpLocks/>
            <a:stCxn id="56" idx="4"/>
            <a:endCxn id="60" idx="1"/>
          </p:cNvCxnSpPr>
          <p:nvPr/>
        </p:nvCxnSpPr>
        <p:spPr>
          <a:xfrm>
            <a:off x="9757313" y="5077521"/>
            <a:ext cx="780581" cy="1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8392951-BC3B-2AA9-28EE-DA6B0F4B9663}"/>
              </a:ext>
            </a:extLst>
          </p:cNvPr>
          <p:cNvCxnSpPr>
            <a:stCxn id="29" idx="3"/>
            <a:endCxn id="56" idx="0"/>
          </p:cNvCxnSpPr>
          <p:nvPr/>
        </p:nvCxnSpPr>
        <p:spPr>
          <a:xfrm>
            <a:off x="6597810" y="792664"/>
            <a:ext cx="1966323" cy="372172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3F77E5C-4A9A-B59F-DFB1-2BC9CBC7821F}"/>
              </a:ext>
            </a:extLst>
          </p:cNvPr>
          <p:cNvCxnSpPr>
            <a:cxnSpLocks/>
            <a:stCxn id="30" idx="3"/>
            <a:endCxn id="56" idx="0"/>
          </p:cNvCxnSpPr>
          <p:nvPr/>
        </p:nvCxnSpPr>
        <p:spPr>
          <a:xfrm>
            <a:off x="6597809" y="2220950"/>
            <a:ext cx="1966324" cy="229343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0BF4BA5-4E84-5094-2983-3830F3C3A596}"/>
              </a:ext>
            </a:extLst>
          </p:cNvPr>
          <p:cNvCxnSpPr>
            <a:cxnSpLocks/>
            <a:stCxn id="31" idx="3"/>
            <a:endCxn id="56" idx="0"/>
          </p:cNvCxnSpPr>
          <p:nvPr/>
        </p:nvCxnSpPr>
        <p:spPr>
          <a:xfrm>
            <a:off x="6597808" y="3649236"/>
            <a:ext cx="1966325" cy="86514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70C52E8-9215-24FF-556A-1203B35C0C1C}"/>
              </a:ext>
            </a:extLst>
          </p:cNvPr>
          <p:cNvCxnSpPr>
            <a:cxnSpLocks/>
            <a:stCxn id="32" idx="3"/>
            <a:endCxn id="56" idx="0"/>
          </p:cNvCxnSpPr>
          <p:nvPr/>
        </p:nvCxnSpPr>
        <p:spPr>
          <a:xfrm flipV="1">
            <a:off x="6590371" y="4514384"/>
            <a:ext cx="1973762" cy="563138"/>
          </a:xfrm>
          <a:prstGeom prst="bentConnector4">
            <a:avLst>
              <a:gd name="adj1" fmla="val 19774"/>
              <a:gd name="adj2" fmla="val 18613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5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DEE-53E5-8CEE-CDC1-18D303742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not the best…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2A0E6-4A2B-0A12-3B90-4663C015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88019-D640-BF4C-7FFC-71FD5091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77" y="2077277"/>
            <a:ext cx="6096001" cy="2703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97106-0B1B-561D-8B79-BDB228A0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9" y="2149033"/>
            <a:ext cx="11259262" cy="2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C2F09D-AD57-41FB-BF8D-75CE399C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CDEC3B-06BF-AE2C-CACC-97CC73BD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“stateful” functions</a:t>
            </a:r>
          </a:p>
          <a:p>
            <a:r>
              <a:rPr lang="en-US" dirty="0"/>
              <a:t>Orchestrators managing state – allowing for checkpoints and restarts if necessary!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Chaining</a:t>
            </a:r>
          </a:p>
        </p:txBody>
      </p:sp>
      <p:pic>
        <p:nvPicPr>
          <p:cNvPr id="1028" name="Picture 4" descr="A diagram of the function chaining pattern">
            <a:extLst>
              <a:ext uri="{FF2B5EF4-FFF2-40B4-BE49-F238E27FC236}">
                <a16:creationId xmlns:a16="http://schemas.microsoft.com/office/drawing/2014/main" id="{330C0153-07D1-A044-F935-D9646F312E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89" y="3176490"/>
            <a:ext cx="7859222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89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19C5-1BA9-E0D0-F2C2-6843B671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Chaining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74700-3466-9D0C-2E3E-CCBBE02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63" y="1825625"/>
            <a:ext cx="6680873" cy="4102100"/>
          </a:xfrm>
        </p:spPr>
      </p:pic>
    </p:spTree>
    <p:extLst>
      <p:ext uri="{BB962C8B-B14F-4D97-AF65-F5344CB8AC3E}">
        <p14:creationId xmlns:p14="http://schemas.microsoft.com/office/powerpoint/2010/main" val="2185100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Fan In/Out</a:t>
            </a:r>
          </a:p>
        </p:txBody>
      </p:sp>
      <p:pic>
        <p:nvPicPr>
          <p:cNvPr id="2050" name="Picture 2" descr="A diagram of the fan out/fan pattern">
            <a:extLst>
              <a:ext uri="{FF2B5EF4-FFF2-40B4-BE49-F238E27FC236}">
                <a16:creationId xmlns:a16="http://schemas.microsoft.com/office/drawing/2014/main" id="{99166C1C-5B0F-990B-615E-79AEF982F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54" y="2514410"/>
            <a:ext cx="5496692" cy="2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287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Fan In/Out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816AA-19AF-223E-3B11-B0E4600A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718" y="1825625"/>
            <a:ext cx="6430564" cy="4102100"/>
          </a:xfrm>
        </p:spPr>
      </p:pic>
    </p:spTree>
    <p:extLst>
      <p:ext uri="{BB962C8B-B14F-4D97-AF65-F5344CB8AC3E}">
        <p14:creationId xmlns:p14="http://schemas.microsoft.com/office/powerpoint/2010/main" val="283142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</p:spTree>
    <p:extLst>
      <p:ext uri="{BB962C8B-B14F-4D97-AF65-F5344CB8AC3E}">
        <p14:creationId xmlns:p14="http://schemas.microsoft.com/office/powerpoint/2010/main" val="30888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14-time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linkedin.com/in/1kevgriff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F760-0071-F1C8-7F2D-CC20A4A5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429E-C023-CCDC-E2DF-E1D91EE72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Host of </a:t>
            </a:r>
            <a:br>
              <a:rPr lang="en-US" sz="3600" dirty="0"/>
            </a:br>
            <a:r>
              <a:rPr lang="en-US" sz="3600" dirty="0"/>
              <a:t>Multithreaded Income Podcast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Listen @ podcast.multithreadedincome.com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Discord @ http://mti.to/discord</a:t>
            </a:r>
            <a:endParaRPr lang="en-US" sz="3600" dirty="0">
              <a:latin typeface="+mn-lt"/>
            </a:endParaRPr>
          </a:p>
        </p:txBody>
      </p:sp>
      <p:pic>
        <p:nvPicPr>
          <p:cNvPr id="1026" name="Picture 2" descr="Multithreaded Income Podcast">
            <a:extLst>
              <a:ext uri="{FF2B5EF4-FFF2-40B4-BE49-F238E27FC236}">
                <a16:creationId xmlns:a16="http://schemas.microsoft.com/office/drawing/2014/main" id="{FA647E0B-C61B-D5B6-30CE-EE54996CFE3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" b="92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2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377950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C78B6-B7F8-87DA-0684-7C596D7E5F0F}"/>
              </a:ext>
            </a:extLst>
          </p:cNvPr>
          <p:cNvSpPr txBox="1"/>
          <p:nvPr/>
        </p:nvSpPr>
        <p:spPr>
          <a:xfrm>
            <a:off x="896498" y="5625016"/>
            <a:ext cx="10457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https://SignalRMastery.com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26641</TotalTime>
  <Words>558</Words>
  <Application>Microsoft Office PowerPoint</Application>
  <PresentationFormat>Widescreen</PresentationFormat>
  <Paragraphs>458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Arial</vt:lpstr>
      <vt:lpstr>Ligurino Cd Rg</vt:lpstr>
      <vt:lpstr>Proxima Nova Cond Medium</vt:lpstr>
      <vt:lpstr>Master - Footer</vt:lpstr>
      <vt:lpstr>Master - No Footer</vt:lpstr>
      <vt:lpstr>Annihilating Workloads  with Azure Functions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14-time Microsoft MVP  ASP.NET Core, Azure, and Web  consultwithgriff.com twitter.com/@1kevgriff linkedin.com/in/1kevgriff bbiz.io/@1kevgriff</vt:lpstr>
      <vt:lpstr>Host of  Multithreaded Income Podcast  Listen @ podcast.multithreadedincome.com  Discord @ http://mti.to/discord</vt:lpstr>
      <vt:lpstr>Courses</vt:lpstr>
      <vt:lpstr>Agenda</vt:lpstr>
      <vt:lpstr>The “Promise of Serverless”</vt:lpstr>
      <vt:lpstr>“It’s just someone else's servers”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100-level Azure Functions</vt:lpstr>
      <vt:lpstr>PowerPoint Presentation</vt:lpstr>
      <vt:lpstr>PowerPoint Presentation</vt:lpstr>
      <vt:lpstr>PowerPoint Presentation</vt:lpstr>
      <vt:lpstr>PowerPoint Presentation</vt:lpstr>
      <vt:lpstr>Azure Functions</vt:lpstr>
      <vt:lpstr>Azure Functions</vt:lpstr>
      <vt:lpstr>Designing Workflows</vt:lpstr>
      <vt:lpstr>PowerPoint Presentation</vt:lpstr>
      <vt:lpstr>Benefits to this approach</vt:lpstr>
      <vt:lpstr>First: Extreme speed…</vt:lpstr>
      <vt:lpstr>Second: Automatic retries and poison queues</vt:lpstr>
      <vt:lpstr>Let’s do a demo!</vt:lpstr>
      <vt:lpstr>There are drawbacks to this approach though…</vt:lpstr>
      <vt:lpstr>First: how do you do workflows? </vt:lpstr>
      <vt:lpstr>PowerPoint Presentation</vt:lpstr>
      <vt:lpstr>That’s not the best…</vt:lpstr>
      <vt:lpstr>Durable Functions</vt:lpstr>
      <vt:lpstr>Durable Functions</vt:lpstr>
      <vt:lpstr>Durable Functions: Chaining</vt:lpstr>
      <vt:lpstr>Durable Functions: Chaining</vt:lpstr>
      <vt:lpstr>Durable Functions: Fan In/Out</vt:lpstr>
      <vt:lpstr>Durable Functions: Fan In/Out</vt:lpstr>
      <vt:lpstr>Conclusions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58</cp:revision>
  <dcterms:created xsi:type="dcterms:W3CDTF">2022-11-17T20:28:33Z</dcterms:created>
  <dcterms:modified xsi:type="dcterms:W3CDTF">2024-02-08T20:58:58Z</dcterms:modified>
</cp:coreProperties>
</file>